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1/16/2020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1/16/2020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1/16/2020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C7F33-0A54-4F03-B532-F72EDE895EAB}"/>
              </a:ext>
            </a:extLst>
          </p:cNvPr>
          <p:cNvSpPr>
            <a:spLocks noGrp="1"/>
          </p:cNvSpPr>
          <p:nvPr>
            <p:ph type="ctrTitle"/>
          </p:nvPr>
        </p:nvSpPr>
        <p:spPr>
          <a:xfrm>
            <a:off x="673730" y="118532"/>
            <a:ext cx="10122645" cy="1894752"/>
          </a:xfrm>
        </p:spPr>
        <p:txBody>
          <a:bodyPr/>
          <a:lstStyle/>
          <a:p>
            <a:r>
              <a:rPr lang="sv-SE" sz="2400" dirty="0"/>
              <a:t>SEMINARIESERIE – BIOMEDICINSKA PLATTFORMEN VID HHJ VT 2020</a:t>
            </a:r>
            <a:br>
              <a:rPr lang="sv-SE" dirty="0"/>
            </a:br>
            <a:endParaRPr lang="sv-SE" dirty="0"/>
          </a:p>
        </p:txBody>
      </p:sp>
      <p:sp>
        <p:nvSpPr>
          <p:cNvPr id="3" name="Subtitle 2">
            <a:extLst>
              <a:ext uri="{FF2B5EF4-FFF2-40B4-BE49-F238E27FC236}">
                <a16:creationId xmlns:a16="http://schemas.microsoft.com/office/drawing/2014/main" id="{38FB7535-F550-4215-AF32-A3A171124F75}"/>
              </a:ext>
            </a:extLst>
          </p:cNvPr>
          <p:cNvSpPr>
            <a:spLocks noGrp="1"/>
          </p:cNvSpPr>
          <p:nvPr>
            <p:ph type="subTitle" idx="1"/>
          </p:nvPr>
        </p:nvSpPr>
        <p:spPr>
          <a:xfrm>
            <a:off x="954429" y="1376453"/>
            <a:ext cx="8825658" cy="4775694"/>
          </a:xfrm>
        </p:spPr>
        <p:txBody>
          <a:bodyPr>
            <a:noAutofit/>
          </a:bodyPr>
          <a:lstStyle/>
          <a:p>
            <a:r>
              <a:rPr lang="sv-SE" sz="1600" b="1" dirty="0">
                <a:solidFill>
                  <a:schemeClr val="bg1"/>
                </a:solidFill>
              </a:rPr>
              <a:t>Presentation av ansökan om ny forskarutbildning inom området Preklinisk och klinisk behandlingsvetenskap</a:t>
            </a:r>
            <a:endParaRPr lang="sv-SE" sz="1600" dirty="0">
              <a:solidFill>
                <a:schemeClr val="bg1"/>
              </a:solidFill>
            </a:endParaRPr>
          </a:p>
          <a:p>
            <a:r>
              <a:rPr lang="sv-SE" sz="1200" i="1" dirty="0">
                <a:solidFill>
                  <a:schemeClr val="bg1"/>
                </a:solidFill>
                <a:latin typeface="Calibri" panose="020F0502020204030204" pitchFamily="34" charset="0"/>
                <a:cs typeface="Calibri" panose="020F0502020204030204" pitchFamily="34" charset="0"/>
              </a:rPr>
              <a:t>Varmt välkommen till vårens första seminarium inom ramen för den Biomedicinska plattformen. Vid detta första seminarium kommer vi att presentera ansökan om ny forskarutbildning inom området Preklinisk och klinisk behandlingsvetenskap. Vid seminariet kommer det att ges möjlighet att ställa frågor och diskutera möjliga forskningsprojekt inom området. </a:t>
            </a:r>
            <a:endParaRPr lang="sv-SE" sz="1200" dirty="0">
              <a:solidFill>
                <a:schemeClr val="bg1"/>
              </a:solidFill>
              <a:latin typeface="Calibri" panose="020F0502020204030204" pitchFamily="34" charset="0"/>
              <a:cs typeface="Calibri" panose="020F0502020204030204" pitchFamily="34" charset="0"/>
            </a:endParaRPr>
          </a:p>
          <a:p>
            <a:r>
              <a:rPr lang="sv-SE" sz="1200" dirty="0">
                <a:solidFill>
                  <a:schemeClr val="bg1"/>
                </a:solidFill>
              </a:rPr>
              <a:t>Datum: 20 </a:t>
            </a:r>
            <a:r>
              <a:rPr lang="sv-SE" sz="1200" dirty="0" err="1">
                <a:solidFill>
                  <a:schemeClr val="bg1"/>
                </a:solidFill>
              </a:rPr>
              <a:t>febr</a:t>
            </a:r>
            <a:r>
              <a:rPr lang="sv-SE" sz="1200" dirty="0">
                <a:solidFill>
                  <a:schemeClr val="bg1"/>
                </a:solidFill>
              </a:rPr>
              <a:t> </a:t>
            </a:r>
          </a:p>
          <a:p>
            <a:r>
              <a:rPr lang="sv-SE" sz="1200" dirty="0">
                <a:solidFill>
                  <a:schemeClr val="bg1"/>
                </a:solidFill>
              </a:rPr>
              <a:t>Tid: kl. 10.00-11.00 </a:t>
            </a:r>
          </a:p>
          <a:p>
            <a:r>
              <a:rPr lang="sv-SE" sz="1200" dirty="0">
                <a:solidFill>
                  <a:schemeClr val="bg1"/>
                </a:solidFill>
              </a:rPr>
              <a:t>Lokal: </a:t>
            </a:r>
            <a:r>
              <a:rPr lang="sv-SE" sz="1200" dirty="0" err="1">
                <a:solidFill>
                  <a:schemeClr val="bg1"/>
                </a:solidFill>
              </a:rPr>
              <a:t>Ga</a:t>
            </a:r>
            <a:r>
              <a:rPr lang="sv-SE" sz="1200" dirty="0">
                <a:solidFill>
                  <a:schemeClr val="bg1"/>
                </a:solidFill>
              </a:rPr>
              <a:t> 439</a:t>
            </a:r>
          </a:p>
          <a:p>
            <a:r>
              <a:rPr lang="sv-SE" sz="1200" dirty="0">
                <a:solidFill>
                  <a:schemeClr val="bg1"/>
                </a:solidFill>
              </a:rPr>
              <a:t> </a:t>
            </a:r>
          </a:p>
          <a:p>
            <a:r>
              <a:rPr lang="sv-SE" sz="1200" dirty="0">
                <a:solidFill>
                  <a:schemeClr val="bg1"/>
                </a:solidFill>
              </a:rPr>
              <a:t> </a:t>
            </a:r>
          </a:p>
          <a:p>
            <a:r>
              <a:rPr lang="sv-SE" sz="1600" b="1" dirty="0">
                <a:solidFill>
                  <a:schemeClr val="bg1"/>
                </a:solidFill>
              </a:rPr>
              <a:t>Presentation av aktuella forskningsprojekt inom biomedicin</a:t>
            </a:r>
            <a:endParaRPr lang="sv-SE" sz="1600" dirty="0">
              <a:solidFill>
                <a:schemeClr val="bg1"/>
              </a:solidFill>
            </a:endParaRPr>
          </a:p>
          <a:p>
            <a:r>
              <a:rPr lang="sv-SE" sz="1200" i="1" dirty="0">
                <a:solidFill>
                  <a:schemeClr val="bg1"/>
                </a:solidFill>
                <a:latin typeface="Calibri" panose="020F0502020204030204" pitchFamily="34" charset="0"/>
                <a:cs typeface="Calibri" panose="020F0502020204030204" pitchFamily="34" charset="0"/>
              </a:rPr>
              <a:t>Under våren 2020 kommer vi inom ramen för den Biomedicinska plattformen att presentera aktuell forskning inom biomedicin vid HHJ. Först ut att presentera sina respektive forskningsprojekt är Anna Bjällmark och Sandra Karlsson.</a:t>
            </a:r>
            <a:endParaRPr lang="sv-SE" sz="1200" dirty="0">
              <a:solidFill>
                <a:schemeClr val="bg1"/>
              </a:solidFill>
              <a:latin typeface="Calibri" panose="020F0502020204030204" pitchFamily="34" charset="0"/>
              <a:cs typeface="Calibri" panose="020F0502020204030204" pitchFamily="34" charset="0"/>
            </a:endParaRPr>
          </a:p>
          <a:p>
            <a:r>
              <a:rPr lang="sv-SE" sz="1200" dirty="0">
                <a:solidFill>
                  <a:schemeClr val="bg1"/>
                </a:solidFill>
              </a:rPr>
              <a:t>Datum: 19 mars</a:t>
            </a:r>
          </a:p>
          <a:p>
            <a:r>
              <a:rPr lang="sv-SE" sz="1200" dirty="0">
                <a:solidFill>
                  <a:schemeClr val="bg1"/>
                </a:solidFill>
              </a:rPr>
              <a:t>Tid: kl. 9.00-10.00</a:t>
            </a:r>
          </a:p>
          <a:p>
            <a:r>
              <a:rPr lang="sv-SE" sz="1200" dirty="0">
                <a:solidFill>
                  <a:schemeClr val="bg1"/>
                </a:solidFill>
              </a:rPr>
              <a:t>Lokal: </a:t>
            </a:r>
            <a:r>
              <a:rPr lang="sv-SE" sz="1200" dirty="0" err="1">
                <a:solidFill>
                  <a:schemeClr val="bg1"/>
                </a:solidFill>
              </a:rPr>
              <a:t>Ga</a:t>
            </a:r>
            <a:r>
              <a:rPr lang="sv-SE" sz="1200" dirty="0">
                <a:solidFill>
                  <a:schemeClr val="bg1"/>
                </a:solidFill>
              </a:rPr>
              <a:t> 829</a:t>
            </a:r>
          </a:p>
        </p:txBody>
      </p:sp>
    </p:spTree>
    <p:extLst>
      <p:ext uri="{BB962C8B-B14F-4D97-AF65-F5344CB8AC3E}">
        <p14:creationId xmlns:p14="http://schemas.microsoft.com/office/powerpoint/2010/main" val="1021414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TotalTime>
  <Words>138</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Wingdings 3</vt:lpstr>
      <vt:lpstr>Ion Boardroom</vt:lpstr>
      <vt:lpstr>SEMINARIESERIE – BIOMEDICINSKA PLATTFORMEN VID HHJ VT 2020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SEMINARIESERIE – BIOMEDICINSKA PLATTFORMEN VID HHJ VT 2020 </dc:title>
  <dc:creator>Maria Faresjö</dc:creator>
  <cp:lastModifiedBy>Maria Faresjö</cp:lastModifiedBy>
  <cp:revision>1</cp:revision>
  <dcterms:created xsi:type="dcterms:W3CDTF">2020-01-16T13:04:28Z</dcterms:created>
  <dcterms:modified xsi:type="dcterms:W3CDTF">2020-01-16T13:07:28Z</dcterms:modified>
</cp:coreProperties>
</file>